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10"/>
  </p:notesMasterIdLst>
  <p:sldIdLst>
    <p:sldId id="256" r:id="rId4"/>
    <p:sldId id="261" r:id="rId5"/>
    <p:sldId id="259" r:id="rId6"/>
    <p:sldId id="258" r:id="rId7"/>
    <p:sldId id="260" r:id="rId8"/>
    <p:sldId id="265" r:id="rId9"/>
  </p:sldIdLst>
  <p:sldSz cx="12193588" cy="6858000"/>
  <p:notesSz cx="6886575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8" y="12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4CB847E4-2C0A-4A2B-ABAB-A8B5666D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185E7B86-455E-4F18-A36B-17658F684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FA9A8032-9282-4225-93CF-B96601A0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A29A71E0-0E7C-45BF-B09D-3A00C7705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CFC4E335-A2C5-400D-B569-A711ABA6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A4CF8ECB-D96F-4E84-B961-98E1BA00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6BC6E214-E459-41F2-9683-3673F7B7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9" name="AutoShape 8">
            <a:extLst>
              <a:ext uri="{FF2B5EF4-FFF2-40B4-BE49-F238E27FC236}">
                <a16:creationId xmlns:a16="http://schemas.microsoft.com/office/drawing/2014/main" id="{9F494F92-C59B-4331-B611-B659FD59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0" name="AutoShape 9">
            <a:extLst>
              <a:ext uri="{FF2B5EF4-FFF2-40B4-BE49-F238E27FC236}">
                <a16:creationId xmlns:a16="http://schemas.microsoft.com/office/drawing/2014/main" id="{A9884533-45AB-4146-9E4C-EB38106E0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1" name="AutoShape 10">
            <a:extLst>
              <a:ext uri="{FF2B5EF4-FFF2-40B4-BE49-F238E27FC236}">
                <a16:creationId xmlns:a16="http://schemas.microsoft.com/office/drawing/2014/main" id="{949CA77A-D2A8-447C-A750-53A561DD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2" name="Rectangle 11">
            <a:extLst>
              <a:ext uri="{FF2B5EF4-FFF2-40B4-BE49-F238E27FC236}">
                <a16:creationId xmlns:a16="http://schemas.microsoft.com/office/drawing/2014/main" id="{B7EA3C9A-F234-4C57-8A9B-B8C041F3E57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FBDF647D-93D9-4721-B4F6-3A9EF7835E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D35F31EC-98C7-4D95-8F19-395E9AA0EFA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97A48E5D-E7CF-4B6D-984D-2E25CBAA5FD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EB0AE09A-AE17-46D5-A254-FC9373387B3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B461BEAA-8C6D-4F5D-9A3D-9D4258AAD1B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8D1BB53-2018-4137-A743-BE1478B894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>
            <a:extLst>
              <a:ext uri="{FF2B5EF4-FFF2-40B4-BE49-F238E27FC236}">
                <a16:creationId xmlns:a16="http://schemas.microsoft.com/office/drawing/2014/main" id="{542D9471-1396-4BAD-860B-1B2FDA679D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AF2AE8-E96D-483D-B748-A684FBD45C62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93E18A89-9E0A-4F03-879D-A2734BA48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0E23EE2-8E26-406D-9D0B-F1A042A8E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821238"/>
            <a:ext cx="5510213" cy="394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CCD04CDC-F31A-4085-BED5-BEC51B4A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9997F3EB-6E11-45C0-BE04-8A3E64483B81}" type="slidenum">
              <a:rPr lang="de-DE" altLang="de-DE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1</a:t>
            </a:fld>
            <a:endParaRPr lang="de-DE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>
            <a:extLst>
              <a:ext uri="{FF2B5EF4-FFF2-40B4-BE49-F238E27FC236}">
                <a16:creationId xmlns:a16="http://schemas.microsoft.com/office/drawing/2014/main" id="{D1300550-E293-40D2-8F52-4283652C8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A73334-4A43-4438-8F55-27DBA4DC5249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36E50184-4847-4919-95B2-637E13449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1252538"/>
            <a:ext cx="6011863" cy="3381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39E6C33-6EEC-4436-9230-D7E2F639F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821238"/>
            <a:ext cx="5510213" cy="394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7DA902E-C1A0-42A1-AB27-4FEFB747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2A0C2AB1-8B07-4F1E-B6C6-56A9BAC1FDDD}" type="slidenum">
              <a:rPr lang="de-DE" altLang="de-DE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3</a:t>
            </a:fld>
            <a:endParaRPr lang="de-DE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>
            <a:extLst>
              <a:ext uri="{FF2B5EF4-FFF2-40B4-BE49-F238E27FC236}">
                <a16:creationId xmlns:a16="http://schemas.microsoft.com/office/drawing/2014/main" id="{CA43374E-9497-4080-9DBC-DCC5E10E81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C7F6AF-8114-4CD8-B24B-52F2B815E106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18E24B1D-4EA4-4DE3-8CC3-815F6A2CC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1252538"/>
            <a:ext cx="6011863" cy="3381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6A2F4E16-D07E-42F9-9A6E-3403FAED0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821238"/>
            <a:ext cx="5510213" cy="394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F69F615-EB90-45E0-BB46-04D6DB6B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D6940811-8C39-4F02-B185-81D24464CBD1}" type="slidenum">
              <a:rPr lang="de-DE" altLang="de-DE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4</a:t>
            </a:fld>
            <a:endParaRPr lang="de-DE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>
            <a:extLst>
              <a:ext uri="{FF2B5EF4-FFF2-40B4-BE49-F238E27FC236}">
                <a16:creationId xmlns:a16="http://schemas.microsoft.com/office/drawing/2014/main" id="{C69C90F5-431A-43E6-9BF3-C00A6BBD19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90B8A2-9531-4524-98F1-635C41CE48DB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F7AB97D6-CC05-472C-821A-2C88F9F73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8150" y="1252538"/>
            <a:ext cx="6011863" cy="3381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AB3D9D9-F5A7-4B6C-B072-87CA15617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821238"/>
            <a:ext cx="5510213" cy="394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5833E75-2C00-4CFD-9CEE-129A4181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71D97E93-63D2-4F31-B709-E5C164E5BF2C}" type="slidenum">
              <a:rPr lang="de-DE" altLang="de-DE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5</a:t>
            </a:fld>
            <a:endParaRPr lang="de-DE" altLang="de-DE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2C1762-5749-4CA2-B8E4-BA8C50ADBA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CC25F5-B5F0-4FA2-BFCB-CE65752B23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46640E-7B31-4527-9CF2-9550216928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5081-07AD-418F-835A-1EC242A95A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54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72EF7F-D8C0-4E24-B871-E841C79B1C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2A3AAE-253E-4AA1-939C-6A8AA0BC5DB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A524E1-1824-4408-89A8-E5BBEFB2F9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35CC-3E01-4DB4-BD83-1FAA268675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00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26500" y="1041400"/>
            <a:ext cx="2738438" cy="50720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041400"/>
            <a:ext cx="8064500" cy="50720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EEF033-EAAE-4E6E-AE29-E378FB6660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56192E-4806-4FFD-97C8-F96997728CB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114C79-5E65-4A20-9BD9-D1A5AC6517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87A3-0D4C-4A08-9056-6E3CCE43CC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360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041400"/>
            <a:ext cx="9126538" cy="23701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A7140-A0CB-46CC-884D-F191796D85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BFB0E-52ED-4396-AA1F-AB26F45979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114CC-31EA-4ACF-8F85-6B9F2FAA6E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03848-9EEB-4D2D-B8DF-9A10F900E5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386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61903-47D5-4D20-A70C-DECEAD403C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AC9A0-891C-4B73-90C9-88F6DEBD767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D6DF1-68C1-4E74-AA86-1C950B12D5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94EB-B0F6-4CB1-9EC1-37D1EE3A7D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846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6F4FB-02EF-4312-A52A-949284FCE5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FE825-A172-4376-9263-9563E7F0E2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D92B5-FC8A-4C97-8625-F3BB303301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406E-E6F6-4179-846C-575AEEFDFA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525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B3AD9-3051-4A3C-931B-914A9C1340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AE9CD-E157-4C44-AB12-741701C62F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9298-D2FD-4CC2-8589-1FEA594C83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BC077-CE3C-498B-A68F-C8687A2826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230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2075" cy="43338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2675" y="1825625"/>
            <a:ext cx="5173663" cy="43338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A77326-B18A-4A7B-9777-E64F360DA0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1AA374-8388-44E0-A4AA-9B2EE2EE82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92D84A-C081-47F0-999C-2BCB7A551B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4C5B-CB66-4D2F-A65F-31C5DA5D67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610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B03075-48A8-4CFD-AF0A-15B920A472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55906C7-F6F7-4B99-846F-A2C717D811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778637-7768-4944-8EC4-8BAC766C3F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E87D-CB96-4FDA-8639-2FB2C58541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9137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2D51CEE-268D-492D-A10F-435196F709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752C9C-187C-4457-A573-0A478CBCE4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4A47D-03C8-4468-B282-DF3FFB49FF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E19D-75F6-4D1D-8C73-D12ED90C78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007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6872F94-EA68-4DA6-B0FF-96274BA922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B2E384-EEE5-4DAD-ACC5-0226F08CAF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89C70C-8B37-4C9E-A8B5-9ADE6DDD59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0139-D20D-4378-9A6D-5B8814BA90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53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F26BCE-B59E-4F1C-9DD4-1B471205A7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6E16ED-8F5A-47CA-8AD3-24AF46B9E1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A491A-52F9-418B-AAFF-ACF1F49084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2384-408A-4398-973B-2EEDE11BF2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549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9BBCFC-9835-43E6-91F7-0BBA4B5C11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DB0DC8-AB80-41FC-8AD0-C74443BA75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B84AA5-E329-4828-8D8B-6188696F81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164E-A2DC-4F53-BC56-B014FC12B1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590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F32911-A80B-452A-8F2E-7D19F78A1D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D41BFC-E1EA-4FFD-B736-44996AE7520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08B75E-A6CB-4A60-BC7D-67321AEB31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AF7A-3474-4D52-A5D6-7040A62E901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707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871169-5C82-4BBE-83D4-3EC243FA83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E7041-A13E-42A2-B100-28487BB010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AC3C5-57F6-4FD8-8775-8A02CB14A5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DAC4-78C3-40E8-A256-1CD0BC1DD3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91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12200" y="365125"/>
            <a:ext cx="2624138" cy="57943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1600" cy="57943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4EA14E-36BE-4E69-B430-556653F193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5E1C8-819A-41D0-AE75-7330563E38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BB03F-D668-47E6-9EB0-903D6A7C07B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8E99-162D-437F-B922-5E1CF659D9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39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199" y="1041400"/>
            <a:ext cx="9145191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AA2866-162A-4CAC-97EE-3BFB5E67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B87B-E875-4C1C-BEE5-7A679ED7E2FB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56E6AD-1883-4F3D-8BCC-41764823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E1C0AC-D041-42E4-A1C3-208D3C4E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393C-CB3D-45B7-8217-B45B2EFA81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D3BF33-0856-47FB-B92E-FF0B867D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E205-3080-45BA-9645-7A5735130D36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2F02FB-C848-46F8-8CBE-6F5E854F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F87B4-3182-49BC-B3F1-46969A42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27C0-0D02-4D5E-BC31-00FCC6A9D3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958" y="1709738"/>
            <a:ext cx="1051697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07580-CBD4-49E3-B9C6-B6D12D79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1CC3-09AD-4D58-A97D-A9F46D7B1EE1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16CDC7-D7F2-47F0-A844-57E1CEEC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36026-8AB2-47C3-8DEB-DB0B43CA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6004-0741-4C6E-A04F-48E0CB18F4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4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6434AD-C8A9-41ED-86BF-A551644F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63F8-33B2-4F17-B3CC-F279AEFB1F41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F09168-82E0-46BB-B7ED-2F6C9B89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20BA23-20F7-4FC9-8F6F-7E5C9982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4063-69E9-470C-9FD6-80B2F7E396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958" y="274638"/>
            <a:ext cx="10516970" cy="1143000"/>
          </a:xfrm>
        </p:spPr>
        <p:txBody>
          <a:bodyPr rtlCol="0"/>
          <a:lstStyle/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958" y="1489075"/>
            <a:ext cx="5156872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1958" y="2193926"/>
            <a:ext cx="5156872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0470" y="1489075"/>
            <a:ext cx="5158459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0470" y="2193926"/>
            <a:ext cx="5158459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340DB37-8AA5-4999-BA09-6B45C672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DF63-116C-4AF7-AD6C-4E43506E36DB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A78189-425D-4681-84CB-4F39E5EE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AAAC5C-A821-4C21-BCC1-E4E241A0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F85-E416-45F7-B919-2660579FDB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6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4F2218-FC0B-47B5-BA25-CCE188C8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C272-A126-426C-BA72-2BB4DAD4A26D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3BFD58-AF97-45DF-BDA4-44946421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752703-F3A6-403B-BF81-E9BCFBA3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C97D-A27E-479B-B5BA-D3A10BC9C9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7C589-544F-47E8-BD60-55A5A1BF81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B985F7-A6A2-459E-B67E-252E960697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DCB3BC-6691-40A1-B790-05918183F0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9726-8F90-4165-8C95-8313006951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5490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6DA13D-8A31-4853-8093-7012CE43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E2FC-50F8-4697-B30D-932EB95CEC36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EB8A15-9DFE-44FB-9BAB-D35868E4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03B606-4F7B-44CD-AD83-3CAD3B76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19FA-C32D-4BB2-BCC7-64BCCCFA1D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90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898" y="2101850"/>
            <a:ext cx="3932749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E1A0BC-9114-4355-91FC-98594608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D7B8-C309-4530-BA6E-8CB3290CF49D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E65644-93B5-4FA3-9D5B-553529DC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8ACA83-31DD-4AA9-9450-76873900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ED6E-A39A-426E-A87A-B44E239354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1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898" y="2101850"/>
            <a:ext cx="3932749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2326E2-5270-4F8E-9E36-ADC60DD2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393F-A68B-4850-94B1-7DF613934F0C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FD7ABF-217F-435A-A2EB-254D8BE6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89210B-721D-4C9B-B5ED-4EB66A68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CA7C-7E68-49B2-A5FC-3278ABE49E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9A8FB9-9BDB-427C-8709-2873B92D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A572-B273-40BC-9B4A-7BDBCD66185C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BEE1D-5A20-4F59-8F4B-73BC2949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D6044D-DA9C-4963-B800-F8428C35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F007-F828-4507-A206-5B02F5D549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9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 rtlCol="0"/>
          <a:lstStyle/>
          <a:p>
            <a:r>
              <a:rPr lang="de-DE"/>
              <a:t>Mastertitelformat bearbeiten</a:t>
            </a:r>
            <a:endParaRPr lang="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B9C6DA-5953-4182-93FF-B94C2284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C9F8-92E3-451E-8E07-7AFAA6CE1105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0A99E9-36D9-4EEE-9E66-2F7EFF43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246D34-60A8-489A-9BD9-EAE40A8B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D9C9-09EC-467F-8C0A-658F611989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0675" cy="4508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2675" y="1604963"/>
            <a:ext cx="5402263" cy="4508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3E5F51-C02F-44D6-A542-A026E41628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BF08C4E-6F2B-498B-A5B8-9C71202729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4F302-A60C-40BA-9CB8-18DD558EC9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A6BA-B8E0-4507-97A1-5AE5D1417B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219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22B953-FD99-430E-A477-B5BF80D4D5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F6CD816-1889-46C5-BFEC-109BA9571C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6D91D4E-24AE-44A9-AB46-E894C161628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F51E-FEB9-4359-A3FF-8CBF4F5086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453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5C4AD-A257-45A9-B327-8B099CFACD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1976F-BDF8-420F-8A62-EC76CF4675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1AC57-5850-4806-B6E4-60940F002F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0EA2-81AC-4FC4-BFC4-0D7F37DF1F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714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9B5325-713A-49B7-94A6-9F05D3B1B5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AA880B-C4AE-4F96-B268-4FB389DFC7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1F19B7-723E-4D41-A0D7-1FD9D7F419E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4714-C3D3-4E9A-8E9A-36E57FD619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44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C13BB0F-4D81-4A81-9149-0F42CB1FDF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CC9FC4-435C-4CA6-A44E-B2DAB4F285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732AEF-1B14-41C4-A60C-BA8F7DDA8C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91C7-58BB-4399-BD6B-D435DCF38F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703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E86F82-570D-4B55-8054-D93B2B6C99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2D60D3-E753-4A44-A174-E9B9D7292F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9F7938-D7FA-40E0-8D9F-9C3F15490B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1F76-E44C-4352-843F-861254B991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73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1B7082A-28AC-42A0-A17A-CDADB12A2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041400"/>
            <a:ext cx="9126538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BE05C44-4B41-4C09-B9EC-388E3C3B6A4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3259138" cy="34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9A87B4-3C34-43CE-9EEF-10A2DA78EDE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648200" y="6356350"/>
            <a:ext cx="2878138" cy="34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76573B-8D33-4895-9962-24770DADAB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3259138" cy="34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379148-F6FE-4A77-8F4D-16C02B658C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10C62D54-9022-4156-A32F-1C03F7F61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55338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/>
  <p:txStyles>
    <p:titleStyle>
      <a:lvl1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2D1FF42-6A35-4AE0-94B9-1DFB090CA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49813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D566182-1D37-43E2-93AE-04B7DC8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49813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49307C-FE7D-4F22-B6B6-9CD8A0236EA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3259138" cy="34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de-DE" altLang="de-DE"/>
              <a:t>10.10.21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56B182E-11A0-41AB-99C8-10DB1AAE823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648200" y="6356350"/>
            <a:ext cx="2878138" cy="34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de-DE" altLang="de-DE"/>
              <a:t>Fußzeile hinzufügen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8978E8A-D2CD-4FC9-9B3C-2B30A5BE8A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3259138" cy="34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992BFAE-8073-4A85-85E8-D949F3438C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/>
  <p:txStyles>
    <p:titleStyle>
      <a:lvl1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0B650E53-4D29-41E5-B385-6F26210A7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71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id="{4EEF641D-F63F-4FEE-B31C-0FB646C42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71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97952-E095-43B4-BCA1-8DCBB5DB3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FA7A5A4-78DA-4DCA-998E-016756D633D6}" type="datetime1">
              <a:rPr lang="de-DE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8E5236-CAA7-4013-B5D8-D01C76499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www.buergerprojekt-prompershof.de  Bürgerprojekt Prompershof 2021- unterstützt von Wirtschaft, Politik und Verwaltung 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0F6518-9326-46B3-BF9D-2E0B21C18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8788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137F5C2-8E7A-4821-A15A-E5274D9DD9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6777F671-BF94-4F72-8709-4D60B182C7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8213" y="523875"/>
            <a:ext cx="10196512" cy="9620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de-DE" altLang="de-DE" sz="4400"/>
              <a:t>Bürgerprojekt Prompershof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05F2A10-7670-47DD-83A4-77C0F7A6C30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938213" y="1487488"/>
            <a:ext cx="9144000" cy="547687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DE" altLang="de-DE" sz="4400"/>
              <a:t>Identitäten (wieder)finden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211DF8DB-9EDA-41CF-9886-9F739BE6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66F1CDB-DDD5-409B-966E-29E9611AD09A}" type="slidenum">
              <a:rPr lang="de-DE" altLang="de-DE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de-DE" altLang="de-DE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5E9E9FF0-4047-407C-AC66-CD4086E4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449513"/>
            <a:ext cx="4491037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5">
            <a:extLst>
              <a:ext uri="{FF2B5EF4-FFF2-40B4-BE49-F238E27FC236}">
                <a16:creationId xmlns:a16="http://schemas.microsoft.com/office/drawing/2014/main" id="{8AD312C3-C296-4C2B-BB51-819CE1B6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894388"/>
            <a:ext cx="9359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pic>
        <p:nvPicPr>
          <p:cNvPr id="16391" name="Picture 6">
            <a:extLst>
              <a:ext uri="{FF2B5EF4-FFF2-40B4-BE49-F238E27FC236}">
                <a16:creationId xmlns:a16="http://schemas.microsoft.com/office/drawing/2014/main" id="{C86D7768-D079-414C-A6D6-1F989868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272213"/>
            <a:ext cx="6248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65B5CC-CE01-4A10-BA97-F02FAC36F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5664200"/>
            <a:ext cx="11966575" cy="774700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3200" b="1" dirty="0"/>
              <a:t>Das historische Zentrum soll Mensch und Natur </a:t>
            </a:r>
            <a:br>
              <a:rPr lang="de-DE" sz="3200" b="1" dirty="0"/>
            </a:br>
            <a:r>
              <a:rPr lang="de-DE" sz="3200" b="1" dirty="0"/>
              <a:t>wiedergegeben werden!</a:t>
            </a:r>
            <a:endParaRPr lang="de-DE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1C6C67-8BD5-488C-9B76-FC504269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375" y="6356350"/>
            <a:ext cx="11015663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</a:rPr>
              <a:t>www.buergerprojekt-prompershof.de</a:t>
            </a:r>
            <a:endParaRPr lang="de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+mn-ea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04383A-FA7C-4C77-8AD6-EB207196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0"/>
            <a:ext cx="7462837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Bürgerprojekt Prompershof</a:t>
            </a:r>
            <a:br>
              <a:rPr lang="de-D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Identitäten (wieder)finden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FDE3AD2-84A4-45DE-B4A8-1E53895981A4}"/>
              </a:ext>
            </a:extLst>
          </p:cNvPr>
          <p:cNvSpPr txBox="1"/>
          <p:nvPr/>
        </p:nvSpPr>
        <p:spPr>
          <a:xfrm>
            <a:off x="587375" y="3905250"/>
            <a:ext cx="5119688" cy="158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90000"/>
              </a:lnSpc>
              <a:spcBef>
                <a:spcPts val="838"/>
              </a:spcBef>
              <a:spcAft>
                <a:spcPts val="1425"/>
              </a:spcAft>
              <a:defRPr/>
            </a:pPr>
            <a:r>
              <a:rPr lang="de-DE" altLang="de-DE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</a:rPr>
              <a:t>Aus einem vernachlässigten, verkehrsumtosten Platz soll wieder eine „Oase“ werden, in der sich die Bürger wohlfühlen, die sie gerne mit ihren Besuchern aufsuchen, und auf die sie stolz sind. 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F97DB5-6799-47D9-B736-9BE98410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1430338"/>
            <a:ext cx="585946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DE5B89B-F90E-41AF-B3B0-42EBCD3242C8}"/>
              </a:ext>
            </a:extLst>
          </p:cNvPr>
          <p:cNvSpPr txBox="1"/>
          <p:nvPr/>
        </p:nvSpPr>
        <p:spPr>
          <a:xfrm>
            <a:off x="587375" y="1325563"/>
            <a:ext cx="4941888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Historischer Ortskern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400" dirty="0">
              <a:solidFill>
                <a:prstClr val="black"/>
              </a:solidFill>
              <a:latin typeface="Century Gothic" panose="020B0502020202020204"/>
              <a:ea typeface="+mn-ea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wichtiger Knotenpunkt im städtischen Gefüge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entury Gothic" panose="020B0502020202020204"/>
              <a:ea typeface="+mn-ea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Baustein im städtischen Entwicklungskonzept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prstClr val="black"/>
              </a:solidFill>
              <a:latin typeface="Century Gothic" panose="020B0502020202020204"/>
              <a:ea typeface="+mn-ea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0EBB63-B23C-4A71-A326-3495EB35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379538"/>
            <a:ext cx="58864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1517649-E2CB-4539-AC5B-1A02D362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1379538"/>
            <a:ext cx="5859462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DB3DF8-DAD1-426A-BB6E-DADEEDB4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320800"/>
            <a:ext cx="94551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9E96F7A-297C-4B06-A954-B46EE279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322388"/>
            <a:ext cx="83121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A32E22C-FCFC-42C1-B3F4-FBE21C72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325563"/>
            <a:ext cx="7631113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82E951CA-6FB1-4BBC-8A79-D21FF067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0488" y="6335713"/>
            <a:ext cx="4683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6B9C0FE-1CBB-466E-ADFD-9D06DFA0CA7E}" type="slidenum">
              <a:rPr lang="de-DE" altLang="de-DE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altLang="de-DE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B85088A6-E89B-45FE-B77D-8BC43C2D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356350"/>
            <a:ext cx="6248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85DD2D6D-B11F-4105-B3B5-F62C31F9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87350"/>
            <a:ext cx="6438900" cy="6056313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11ECB71B-7E65-488E-B70F-122C08B4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41450"/>
            <a:ext cx="26479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1">
                <a:latin typeface="Arial" panose="020B0604020202020204" pitchFamily="34" charset="0"/>
              </a:rPr>
              <a:t>Jetziger Zustand: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Viel Straße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(grau+blau)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kleiner Spielplatz (gelb)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Keine Aufenthaltsmöglichkeit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Wegekreuz im Verkehr vom Platz getrennt</a:t>
            </a: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8DFD912A-02C2-4E06-A9F8-C16F6C9769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2168525"/>
            <a:ext cx="787400" cy="2762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44578F16-00BD-46FE-B45E-782CC1887E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4763" y="4564063"/>
            <a:ext cx="649287" cy="67310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112B0824-EB4B-4859-B2AA-315112E50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9588" y="3635375"/>
            <a:ext cx="1152525" cy="3730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900666FE-AC4B-443A-BE10-D1272AA56F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45488" y="3049588"/>
            <a:ext cx="554037" cy="5667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5BB94630-05D4-4635-B9E3-A9F7C7220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725488"/>
            <a:ext cx="5459412" cy="687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4400"/>
              <a:t>Deshalb: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C0CEA5A5-8623-4871-9E78-06D1ED5DD36C}"/>
              </a:ext>
            </a:extLst>
          </p:cNvPr>
          <p:cNvSpPr txBox="1">
            <a:spLocks noChangeArrowheads="1"/>
          </p:cNvSpPr>
          <p:nvPr/>
        </p:nvSpPr>
        <p:spPr bwMode="auto">
          <a:xfrm rot="-60000">
            <a:off x="114300" y="1611313"/>
            <a:ext cx="52482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- mehr Grün und parkähnlicher Charakter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- Verkehrsberuhigung durch Shared spaces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- kleines Café mit Toiletten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- kindgerechter Spielplatz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- Einbeziehung des historischen Wegekreuzes und Napoleonhauses in den Platz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- Fahrradstellplätze mit Ladestation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  <a:buClrTx/>
              <a:buFontTx/>
              <a:buNone/>
            </a:pPr>
            <a:r>
              <a:rPr lang="de-DE" altLang="de-DE" sz="1800"/>
              <a:t> 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8C9FFAF0-9E11-4C13-B755-94EA05B4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2713" y="6408738"/>
            <a:ext cx="4810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453D6E0-6BF1-4039-8968-FACBEF4C2185}" type="slidenum">
              <a:rPr lang="de-DE" altLang="de-DE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de-DE" altLang="de-DE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A09E279A-1150-4433-BBED-C12C0861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356350"/>
            <a:ext cx="6248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30083DE1-FAD5-4B31-8F0A-8F240D07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455863"/>
            <a:ext cx="283845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891C5E20-4773-4E88-A641-BC9954A2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77863"/>
            <a:ext cx="2782888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D48E077-D02B-4249-B6B3-75D2FF6F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060825"/>
            <a:ext cx="2660650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CA597D8-4046-4665-984B-E13559FA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4141788"/>
            <a:ext cx="27193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AA5C1DB4-DE0C-4012-9598-5235599A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739775"/>
            <a:ext cx="3044825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88E9EA2C-2575-4851-B259-E2713AF8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2274888"/>
            <a:ext cx="2944813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F41DF81-5B79-410E-BE24-EDFFB9B1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6272213"/>
            <a:ext cx="94821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E3946FDC-DFF3-44EC-B2C7-2880C32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9688" y="6403975"/>
            <a:ext cx="625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499EE4-96A3-4243-A2AB-1A9067A1262F}" type="slidenum">
              <a:rPr lang="de-DE" altLang="de-DE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613CA823-9F57-41E9-B99F-BFCA1A7A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8163"/>
            <a:ext cx="6391275" cy="5903912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B624ABFF-B2FF-4496-AA28-26110FB1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356350"/>
            <a:ext cx="6248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77784113-E84B-48E2-9AF4-E08F994AF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939800"/>
            <a:ext cx="2744787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Geplanter Zustand: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Viel Grün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 err="1">
                <a:latin typeface="Arial" panose="020B0604020202020204" pitchFamily="34" charset="0"/>
              </a:rPr>
              <a:t>Shared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space</a:t>
            </a:r>
            <a:r>
              <a:rPr lang="de-DE" altLang="de-DE" sz="1800" dirty="0">
                <a:latin typeface="Arial" panose="020B0604020202020204" pitchFamily="34" charset="0"/>
              </a:rPr>
              <a:t> (beige)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Parkplätze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Fahrradstellplatz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Großer Spielplatz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Wegekreuz einbezogen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Wasserspiel -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Aufenthaltsmöglichkeit und Toilette</a:t>
            </a: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A186FA47-0BCC-4306-9D79-F768D426A4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3613" y="4467225"/>
            <a:ext cx="685800" cy="473075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F47B30DB-970C-4E35-A16E-9899F4FB8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480050"/>
            <a:ext cx="914400" cy="460375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F6688930-C8B0-476A-AC43-6B28C4BCE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875" y="1503363"/>
            <a:ext cx="150813" cy="1177925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14CAAD91-B50C-4CB5-A87A-4B90C5FBE4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9663" y="2330450"/>
            <a:ext cx="1049337" cy="2889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AB4A94BF-C2E2-441D-8604-799528247C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6838" y="3786188"/>
            <a:ext cx="1116012" cy="24765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CD5DEB47-8ADE-4355-9938-3BBE1760E6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8000" y="3376613"/>
            <a:ext cx="922338" cy="1587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EC729CA8-DE60-44CA-955F-D89AEC4D74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3338" y="4565650"/>
            <a:ext cx="463550" cy="5572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8D4B3110-CBD4-40EB-9EC3-3FF92D3623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1250" y="1274763"/>
            <a:ext cx="390525" cy="642937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70BDAAAB-5CF6-46C1-9DAB-615989CB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1438" y="2281238"/>
            <a:ext cx="752475" cy="250825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E95E41A1-AD04-4C4D-A3DE-8FA65E318F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72475" y="3843338"/>
            <a:ext cx="685800" cy="465137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6962EFE1-E580-4E44-A2B5-B7E5463D6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836613"/>
            <a:ext cx="390525" cy="720725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9958CE8C-1DF8-45A1-8576-AF1CBBF3B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3520" y="3843338"/>
            <a:ext cx="24480" cy="812006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8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8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81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8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81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65F2FB-B5BE-4199-BA3B-B8624C5D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www.buergerprojekt-prompershof.de  Bürgerprojekt Prompershof 2021- unterstützt von Wirtschaft, Politik und Verwaltung </a:t>
            </a:r>
            <a:endParaRPr lang="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9CACFC-8ECB-4D78-9507-EEA4B382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smtClean="0"/>
              <a:t>6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0704FA-E9F3-44A1-905D-FA60AD91A3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0" y="0"/>
            <a:ext cx="9836109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A146D4-BE86-4829-A7F8-CC50ACB140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8739" y="0"/>
            <a:ext cx="997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orlage im abstrakten Design &quot;Melancholie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425_TF03460530" id="{1630E731-8077-4B03-9CA8-A63495DC739D}" vid="{67EC20AA-1AC5-494A-AD38-6AB4F4BB7D06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Benutzerdefiniert</PresentationFormat>
  <Paragraphs>62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Office</vt:lpstr>
      <vt:lpstr>Office</vt:lpstr>
      <vt:lpstr>Vorlage im abstrakten Design "Melancholie"</vt:lpstr>
      <vt:lpstr>Bürgerprojekt Prompershof</vt:lpstr>
      <vt:lpstr>Bürgerprojekt Prompershof Identitäten (wieder)finden</vt:lpstr>
      <vt:lpstr>PowerPoint-Präsentation</vt:lpstr>
      <vt:lpstr>Deshalb: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Bürgerprojekt Prompershof</dc:title>
  <dc:creator>Wolfgang</dc:creator>
  <cp:lastModifiedBy>W. K.</cp:lastModifiedBy>
  <cp:revision>10</cp:revision>
  <cp:lastPrinted>1601-01-01T00:00:00Z</cp:lastPrinted>
  <dcterms:created xsi:type="dcterms:W3CDTF">1601-01-01T00:00:00Z</dcterms:created>
  <dcterms:modified xsi:type="dcterms:W3CDTF">2021-11-15T16:37:10Z</dcterms:modified>
</cp:coreProperties>
</file>